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6"/>
  </p:notesMasterIdLst>
  <p:sldIdLst>
    <p:sldId id="29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85" r:id="rId22"/>
    <p:sldId id="286" r:id="rId23"/>
    <p:sldId id="287" r:id="rId24"/>
    <p:sldId id="288" r:id="rId25"/>
    <p:sldId id="276" r:id="rId26"/>
    <p:sldId id="282" r:id="rId27"/>
    <p:sldId id="283" r:id="rId28"/>
    <p:sldId id="289" r:id="rId29"/>
    <p:sldId id="294" r:id="rId30"/>
    <p:sldId id="293" r:id="rId31"/>
    <p:sldId id="292" r:id="rId32"/>
    <p:sldId id="297" r:id="rId33"/>
    <p:sldId id="296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9" r:id="rId45"/>
    <p:sldId id="308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24" r:id="rId56"/>
    <p:sldId id="325" r:id="rId57"/>
    <p:sldId id="319" r:id="rId58"/>
    <p:sldId id="320" r:id="rId59"/>
    <p:sldId id="321" r:id="rId60"/>
    <p:sldId id="322" r:id="rId61"/>
    <p:sldId id="329" r:id="rId62"/>
    <p:sldId id="326" r:id="rId63"/>
    <p:sldId id="327" r:id="rId64"/>
    <p:sldId id="328" r:id="rId65"/>
    <p:sldId id="330" r:id="rId66"/>
    <p:sldId id="334" r:id="rId67"/>
    <p:sldId id="333" r:id="rId68"/>
    <p:sldId id="332" r:id="rId69"/>
    <p:sldId id="331" r:id="rId70"/>
    <p:sldId id="335" r:id="rId71"/>
    <p:sldId id="336" r:id="rId72"/>
    <p:sldId id="337" r:id="rId73"/>
    <p:sldId id="339" r:id="rId74"/>
    <p:sldId id="338" r:id="rId75"/>
    <p:sldId id="340" r:id="rId76"/>
    <p:sldId id="341" r:id="rId77"/>
    <p:sldId id="342" r:id="rId78"/>
    <p:sldId id="343" r:id="rId79"/>
    <p:sldId id="344" r:id="rId80"/>
    <p:sldId id="345" r:id="rId81"/>
    <p:sldId id="347" r:id="rId82"/>
    <p:sldId id="346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243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F2958-B141-4394-A76B-C48946C63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F2958-B141-4394-A76B-C48946C63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9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F2958-B141-4394-A76B-C48946C63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56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9318FC-0A10-437E-8566-AD344E47D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3188" r="12018" b="90460"/>
          <a:stretch/>
        </p:blipFill>
        <p:spPr>
          <a:xfrm>
            <a:off x="0" y="395005"/>
            <a:ext cx="9144000" cy="8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0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B65BF-1B08-4D87-A3C5-6825EA1B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60" r="-10" b="49796"/>
          <a:stretch/>
        </p:blipFill>
        <p:spPr>
          <a:xfrm>
            <a:off x="1154497" y="182880"/>
            <a:ext cx="6835007" cy="711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EBB68-7B5B-4C22-B4D3-0227E35F9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040" r="-10" b="33200"/>
          <a:stretch/>
        </p:blipFill>
        <p:spPr>
          <a:xfrm>
            <a:off x="1154497" y="1097280"/>
            <a:ext cx="6835007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B65BF-1B08-4D87-A3C5-6825EA1B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60" r="-10" b="49796"/>
          <a:stretch/>
        </p:blipFill>
        <p:spPr>
          <a:xfrm>
            <a:off x="1154497" y="182880"/>
            <a:ext cx="6835007" cy="711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EBB68-7B5B-4C22-B4D3-0227E35F9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040" r="-10" b="33200"/>
          <a:stretch/>
        </p:blipFill>
        <p:spPr>
          <a:xfrm>
            <a:off x="1154497" y="1097280"/>
            <a:ext cx="6835007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2EE21-7C9E-49F6-8731-F5E08F3FB1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836" r="-10" b="19200"/>
          <a:stretch/>
        </p:blipFill>
        <p:spPr>
          <a:xfrm>
            <a:off x="1154497" y="2377440"/>
            <a:ext cx="6835007" cy="10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84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F3ABE-EAAE-4DAA-BC0B-1551423444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8000"/>
          <a:stretch/>
        </p:blipFill>
        <p:spPr>
          <a:xfrm>
            <a:off x="1154497" y="-7"/>
            <a:ext cx="6835007" cy="19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F3ABE-EAAE-4DAA-BC0B-1551423444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8000"/>
          <a:stretch/>
        </p:blipFill>
        <p:spPr>
          <a:xfrm>
            <a:off x="1154497" y="-7"/>
            <a:ext cx="6835007" cy="1945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4444E-79AC-4222-9843-BCF8BDA3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076439"/>
            <a:ext cx="8972032" cy="218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304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F3ABE-EAAE-4DAA-BC0B-1551423444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8000"/>
          <a:stretch/>
        </p:blipFill>
        <p:spPr>
          <a:xfrm>
            <a:off x="1154497" y="-7"/>
            <a:ext cx="6835007" cy="1945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4444E-79AC-4222-9843-BCF8BDA3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076439"/>
            <a:ext cx="8972032" cy="218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0CC87-8B33-4532-B7AF-639488FD17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2640" r="-10" b="39360"/>
          <a:stretch/>
        </p:blipFill>
        <p:spPr>
          <a:xfrm>
            <a:off x="1154394" y="4389111"/>
            <a:ext cx="6835212" cy="24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F3ABE-EAAE-4DAA-BC0B-1551423444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1" b="89453"/>
          <a:stretch/>
        </p:blipFill>
        <p:spPr>
          <a:xfrm>
            <a:off x="1154497" y="-7"/>
            <a:ext cx="6835109" cy="932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495DD-D4B9-43DC-A384-10093D142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r="4339" b="38240"/>
          <a:stretch/>
        </p:blipFill>
        <p:spPr>
          <a:xfrm>
            <a:off x="1306202" y="914400"/>
            <a:ext cx="6531596" cy="57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FE052-7D2F-4773-B92E-63ED44A38A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34" b="78560"/>
          <a:stretch/>
        </p:blipFill>
        <p:spPr>
          <a:xfrm>
            <a:off x="1129688" y="-6"/>
            <a:ext cx="6884624" cy="18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0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FE052-7D2F-4773-B92E-63ED44A38A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34" b="78560"/>
          <a:stretch/>
        </p:blipFill>
        <p:spPr>
          <a:xfrm>
            <a:off x="1129688" y="-6"/>
            <a:ext cx="6884624" cy="1895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E8B73-C2C5-4C4F-822D-75E02ABC2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439" r="-734" b="63440"/>
          <a:stretch/>
        </p:blipFill>
        <p:spPr>
          <a:xfrm>
            <a:off x="1129757" y="2103117"/>
            <a:ext cx="6884487" cy="13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1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FE052-7D2F-4773-B92E-63ED44A38A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34" b="78560"/>
          <a:stretch/>
        </p:blipFill>
        <p:spPr>
          <a:xfrm>
            <a:off x="1129688" y="-6"/>
            <a:ext cx="6884624" cy="1895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E8B73-C2C5-4C4F-822D-75E02ABC2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439" r="-734" b="63440"/>
          <a:stretch/>
        </p:blipFill>
        <p:spPr>
          <a:xfrm>
            <a:off x="1129757" y="2103117"/>
            <a:ext cx="6884487" cy="1337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6D7F7-23C6-4581-A3AD-41C81BE55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60" r="-10" b="50000"/>
          <a:stretch/>
        </p:blipFill>
        <p:spPr>
          <a:xfrm>
            <a:off x="1154497" y="3657592"/>
            <a:ext cx="6835007" cy="11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53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FE052-7D2F-4773-B92E-63ED44A38A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34" b="78560"/>
          <a:stretch/>
        </p:blipFill>
        <p:spPr>
          <a:xfrm>
            <a:off x="1129688" y="-6"/>
            <a:ext cx="6884624" cy="1895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E8B73-C2C5-4C4F-822D-75E02ABC2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439" r="-734" b="63440"/>
          <a:stretch/>
        </p:blipFill>
        <p:spPr>
          <a:xfrm>
            <a:off x="1129757" y="2103117"/>
            <a:ext cx="6884487" cy="1337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6D7F7-23C6-4581-A3AD-41C81BE55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60" r="-10" b="50000"/>
          <a:stretch/>
        </p:blipFill>
        <p:spPr>
          <a:xfrm>
            <a:off x="1154497" y="3657592"/>
            <a:ext cx="6835007" cy="1188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F8CE6-8A63-4BD5-A899-E3CEB05C74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5" b="38236"/>
          <a:stretch/>
        </p:blipFill>
        <p:spPr>
          <a:xfrm>
            <a:off x="1154804" y="5120627"/>
            <a:ext cx="6834392" cy="103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9318FC-0A10-437E-8566-AD344E47D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3462" r="12018" b="90460"/>
          <a:stretch/>
        </p:blipFill>
        <p:spPr>
          <a:xfrm>
            <a:off x="0" y="433410"/>
            <a:ext cx="9144000" cy="854450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BA80708-4C1D-46A0-AF77-6DC999CF3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917" r="434" b="60333"/>
          <a:stretch/>
        </p:blipFill>
        <p:spPr>
          <a:xfrm>
            <a:off x="1719010" y="1645917"/>
            <a:ext cx="5705980" cy="2203475"/>
          </a:xfrm>
        </p:spPr>
      </p:pic>
    </p:spTree>
    <p:extLst>
      <p:ext uri="{BB962C8B-B14F-4D97-AF65-F5344CB8AC3E}">
        <p14:creationId xmlns:p14="http://schemas.microsoft.com/office/powerpoint/2010/main" val="56387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A442B-EC2A-497B-8152-F3AEA5AA6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64661" r="-11" b="11360"/>
          <a:stretch/>
        </p:blipFill>
        <p:spPr>
          <a:xfrm>
            <a:off x="1307575" y="0"/>
            <a:ext cx="6681929" cy="21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A442B-EC2A-497B-8152-F3AEA5AA6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64661" r="-11" b="11360"/>
          <a:stretch/>
        </p:blipFill>
        <p:spPr>
          <a:xfrm>
            <a:off x="1307575" y="0"/>
            <a:ext cx="6681929" cy="2120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F767C-8E0D-4D28-8725-82391D50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85840"/>
          <a:stretch/>
        </p:blipFill>
        <p:spPr>
          <a:xfrm>
            <a:off x="1154497" y="2103120"/>
            <a:ext cx="6835007" cy="125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0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A442B-EC2A-497B-8152-F3AEA5AA6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64661" r="-11" b="11360"/>
          <a:stretch/>
        </p:blipFill>
        <p:spPr>
          <a:xfrm>
            <a:off x="1307575" y="0"/>
            <a:ext cx="6681929" cy="2120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F767C-8E0D-4D28-8725-82391D50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85840"/>
          <a:stretch/>
        </p:blipFill>
        <p:spPr>
          <a:xfrm>
            <a:off x="1154497" y="2103120"/>
            <a:ext cx="6835007" cy="1252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4134D-8149-420C-ACB3-3D5237133F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4720" r="-10" b="73520"/>
          <a:stretch/>
        </p:blipFill>
        <p:spPr>
          <a:xfrm>
            <a:off x="1154394" y="3474720"/>
            <a:ext cx="6835212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88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A442B-EC2A-497B-8152-F3AEA5AA6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64661" r="-11" b="11360"/>
          <a:stretch/>
        </p:blipFill>
        <p:spPr>
          <a:xfrm>
            <a:off x="1307575" y="0"/>
            <a:ext cx="6681929" cy="2120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F767C-8E0D-4D28-8725-82391D50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85840"/>
          <a:stretch/>
        </p:blipFill>
        <p:spPr>
          <a:xfrm>
            <a:off x="1154497" y="2103120"/>
            <a:ext cx="6835007" cy="1252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4134D-8149-420C-ACB3-3D5237133F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4720" r="-10" b="73520"/>
          <a:stretch/>
        </p:blipFill>
        <p:spPr>
          <a:xfrm>
            <a:off x="1154394" y="3474720"/>
            <a:ext cx="6835212" cy="103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7ECB3-C5B1-45BA-99B5-F8EDAD4AD3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0" r="715" b="56160"/>
          <a:stretch/>
        </p:blipFill>
        <p:spPr>
          <a:xfrm>
            <a:off x="1179238" y="4572000"/>
            <a:ext cx="6785525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1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A442B-EC2A-497B-8152-F3AEA5AA6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64661" r="-11" b="11360"/>
          <a:stretch/>
        </p:blipFill>
        <p:spPr>
          <a:xfrm>
            <a:off x="1307575" y="0"/>
            <a:ext cx="6681929" cy="2120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F767C-8E0D-4D28-8725-82391D50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85840"/>
          <a:stretch/>
        </p:blipFill>
        <p:spPr>
          <a:xfrm>
            <a:off x="1154497" y="2103120"/>
            <a:ext cx="6835007" cy="1252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4134D-8149-420C-ACB3-3D5237133F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4720" r="-10" b="73520"/>
          <a:stretch/>
        </p:blipFill>
        <p:spPr>
          <a:xfrm>
            <a:off x="1154394" y="3474720"/>
            <a:ext cx="6835212" cy="103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7ECB3-C5B1-45BA-99B5-F8EDAD4AD3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0" r="715" b="56160"/>
          <a:stretch/>
        </p:blipFill>
        <p:spPr>
          <a:xfrm>
            <a:off x="1179238" y="4572000"/>
            <a:ext cx="6785525" cy="1485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69ACD-88A3-4DE1-9F08-BDCE238B4A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1586" r="-10" b="31327"/>
          <a:stretch/>
        </p:blipFill>
        <p:spPr>
          <a:xfrm>
            <a:off x="1154497" y="6126475"/>
            <a:ext cx="6835007" cy="6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A442B-EC2A-497B-8152-F3AEA5AA6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64661" r="-538" b="28266"/>
          <a:stretch/>
        </p:blipFill>
        <p:spPr>
          <a:xfrm>
            <a:off x="1307575" y="0"/>
            <a:ext cx="6718010" cy="625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0DFD2-D051-4883-9EAF-34B0E986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640080"/>
            <a:ext cx="8600678" cy="5995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893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A442B-EC2A-497B-8152-F3AEA5AA6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64661" r="543" b="28701"/>
          <a:stretch/>
        </p:blipFill>
        <p:spPr>
          <a:xfrm>
            <a:off x="1307575" y="0"/>
            <a:ext cx="6644065" cy="587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2A33E-7978-4202-B554-3AAE0284D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89" y="548640"/>
            <a:ext cx="6001422" cy="6189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798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A442B-EC2A-497B-8152-F3AEA5AA6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64661" r="543" b="28701"/>
          <a:stretch/>
        </p:blipFill>
        <p:spPr>
          <a:xfrm>
            <a:off x="1307575" y="0"/>
            <a:ext cx="6644065" cy="587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5098D-6EB2-41B2-845C-7E44C042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8" y="731520"/>
            <a:ext cx="8159745" cy="58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4201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E45F7-F612-4CB1-91F6-574B657E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7" y="2046264"/>
            <a:ext cx="8189866" cy="42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9C5608-1195-487F-B77E-DBCE1032E8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0" r="-10" b="62880"/>
          <a:stretch/>
        </p:blipFill>
        <p:spPr>
          <a:xfrm>
            <a:off x="1154463" y="182880"/>
            <a:ext cx="6835075" cy="163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51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DF9BF-76EE-49DC-9C66-8876B93058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6320"/>
          <a:stretch/>
        </p:blipFill>
        <p:spPr>
          <a:xfrm>
            <a:off x="1154497" y="1005840"/>
            <a:ext cx="6835007" cy="2094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6EF7C-F84A-44B8-AC3C-021D1C518A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0" r="-10" b="81920"/>
          <a:stretch/>
        </p:blipFill>
        <p:spPr>
          <a:xfrm>
            <a:off x="969015" y="274318"/>
            <a:ext cx="7205971" cy="7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1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9318FC-0A10-437E-8566-AD344E47D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3462" r="12742" b="90460"/>
          <a:stretch/>
        </p:blipFill>
        <p:spPr>
          <a:xfrm>
            <a:off x="0" y="433410"/>
            <a:ext cx="9065385" cy="854450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BA80708-4C1D-46A0-AF77-6DC999CF3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917" r="434" b="60333"/>
          <a:stretch/>
        </p:blipFill>
        <p:spPr>
          <a:xfrm>
            <a:off x="1719010" y="1645917"/>
            <a:ext cx="5705980" cy="22034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E20A7-658F-4BC2-803C-3CA7845E2D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0" r="-10" b="18079"/>
          <a:stretch/>
        </p:blipFill>
        <p:spPr>
          <a:xfrm>
            <a:off x="1922555" y="4114800"/>
            <a:ext cx="5299390" cy="25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DF9BF-76EE-49DC-9C66-8876B93058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6320"/>
          <a:stretch/>
        </p:blipFill>
        <p:spPr>
          <a:xfrm>
            <a:off x="1154497" y="1005840"/>
            <a:ext cx="6835007" cy="2094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B1E49C-1056-44A6-A6CA-A7DA4D9A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r="-10" b="57840"/>
          <a:stretch/>
        </p:blipFill>
        <p:spPr>
          <a:xfrm>
            <a:off x="1154463" y="3383280"/>
            <a:ext cx="6835075" cy="1485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6EF7C-F84A-44B8-AC3C-021D1C518A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0" r="-10" b="81920"/>
          <a:stretch/>
        </p:blipFill>
        <p:spPr>
          <a:xfrm>
            <a:off x="969015" y="274318"/>
            <a:ext cx="7205971" cy="7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41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DF9BF-76EE-49DC-9C66-8876B93058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6320"/>
          <a:stretch/>
        </p:blipFill>
        <p:spPr>
          <a:xfrm>
            <a:off x="1154497" y="1005840"/>
            <a:ext cx="6835007" cy="2094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B1E49C-1056-44A6-A6CA-A7DA4D9A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r="-10" b="57840"/>
          <a:stretch/>
        </p:blipFill>
        <p:spPr>
          <a:xfrm>
            <a:off x="1154463" y="3383280"/>
            <a:ext cx="6835075" cy="1485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5F400-8689-4B73-A069-10EDAB99D6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3520" r="-10" b="10240"/>
          <a:stretch/>
        </p:blipFill>
        <p:spPr>
          <a:xfrm>
            <a:off x="1154394" y="5120640"/>
            <a:ext cx="6835212" cy="1436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6EF7C-F84A-44B8-AC3C-021D1C518A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0" r="-10" b="81920"/>
          <a:stretch/>
        </p:blipFill>
        <p:spPr>
          <a:xfrm>
            <a:off x="969015" y="274318"/>
            <a:ext cx="7205971" cy="7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02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05A30-332F-4C75-9B7C-3B0EDB54D7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6880"/>
          <a:stretch/>
        </p:blipFill>
        <p:spPr>
          <a:xfrm>
            <a:off x="1154497" y="-10"/>
            <a:ext cx="6835007" cy="20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67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05A30-332F-4C75-9B7C-3B0EDB54D7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6880"/>
          <a:stretch/>
        </p:blipFill>
        <p:spPr>
          <a:xfrm>
            <a:off x="1154497" y="-10"/>
            <a:ext cx="6835007" cy="2044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99604-E487-42EC-8BB2-9C26D87174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240" r="-10" b="47200"/>
          <a:stretch/>
        </p:blipFill>
        <p:spPr>
          <a:xfrm>
            <a:off x="1154497" y="2285992"/>
            <a:ext cx="6835007" cy="25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1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88CB8-6D6E-454D-835F-36972B6B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359" r="-10" b="28500"/>
          <a:stretch/>
        </p:blipFill>
        <p:spPr>
          <a:xfrm>
            <a:off x="1525389" y="731525"/>
            <a:ext cx="6093223" cy="1430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F6AED-6556-46B5-984C-9F2D27AB24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r="63046" b="64000"/>
          <a:stretch/>
        </p:blipFill>
        <p:spPr>
          <a:xfrm>
            <a:off x="3017520" y="0"/>
            <a:ext cx="2623472" cy="5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45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88CB8-6D6E-454D-835F-36972B6B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359" r="-10" b="8000"/>
          <a:stretch/>
        </p:blipFill>
        <p:spPr>
          <a:xfrm>
            <a:off x="1525389" y="731525"/>
            <a:ext cx="6093223" cy="3046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F6AED-6556-46B5-984C-9F2D27AB24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r="63046" b="64000"/>
          <a:stretch/>
        </p:blipFill>
        <p:spPr>
          <a:xfrm>
            <a:off x="3017520" y="0"/>
            <a:ext cx="2623472" cy="5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4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88CB8-6D6E-454D-835F-36972B6B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359" r="-10" b="8000"/>
          <a:stretch/>
        </p:blipFill>
        <p:spPr>
          <a:xfrm>
            <a:off x="1525389" y="731525"/>
            <a:ext cx="6093223" cy="3046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F6AED-6556-46B5-984C-9F2D27AB24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r="63046" b="64000"/>
          <a:stretch/>
        </p:blipFill>
        <p:spPr>
          <a:xfrm>
            <a:off x="3017520" y="0"/>
            <a:ext cx="2623472" cy="514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11748-F154-46F9-B84C-C226B38214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68480"/>
          <a:stretch/>
        </p:blipFill>
        <p:spPr>
          <a:xfrm>
            <a:off x="1525389" y="4023360"/>
            <a:ext cx="6093223" cy="24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54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C5F9FB4-D418-48BD-8A1C-72DD3EF8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10" y="640080"/>
            <a:ext cx="7596580" cy="6241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3B895C-1B07-410B-BA60-D028188E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46" y="0"/>
            <a:ext cx="2621507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1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0F252-9B63-4759-B445-C674B53D9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280" r="-10" b="27600"/>
          <a:stretch/>
        </p:blipFill>
        <p:spPr>
          <a:xfrm>
            <a:off x="1154497" y="1005840"/>
            <a:ext cx="6835007" cy="2575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3E11AD-1799-4346-AAC0-6E648202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31" b="78911"/>
          <a:stretch/>
        </p:blipFill>
        <p:spPr>
          <a:xfrm>
            <a:off x="1151847" y="182880"/>
            <a:ext cx="6876603" cy="5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5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910E2-D034-4256-BC71-5E3C15C4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4" t="11405" r="65801" b="73884"/>
          <a:stretch/>
        </p:blipFill>
        <p:spPr>
          <a:xfrm>
            <a:off x="3308677" y="0"/>
            <a:ext cx="2031424" cy="393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3ECA2A-EB8E-4ACD-A506-BD687DAEF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34" b="51680"/>
          <a:stretch/>
        </p:blipFill>
        <p:spPr>
          <a:xfrm>
            <a:off x="2383864" y="365760"/>
            <a:ext cx="4376273" cy="27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1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9CA29-FA71-445C-9A7A-546140FD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" r="-10" b="75200"/>
          <a:stretch/>
        </p:blipFill>
        <p:spPr>
          <a:xfrm>
            <a:off x="1154463" y="640080"/>
            <a:ext cx="6835075" cy="19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910E2-D034-4256-BC71-5E3C15C4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4" t="11405" r="65801" b="73884"/>
          <a:stretch/>
        </p:blipFill>
        <p:spPr>
          <a:xfrm>
            <a:off x="3308677" y="0"/>
            <a:ext cx="2031424" cy="393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3ECA2A-EB8E-4ACD-A506-BD687DAEF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34" b="51680"/>
          <a:stretch/>
        </p:blipFill>
        <p:spPr>
          <a:xfrm>
            <a:off x="2383864" y="365760"/>
            <a:ext cx="4376273" cy="2716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E6C38-8F55-42B6-A105-79DFC69D8E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0" r="5215" b="1028"/>
          <a:stretch/>
        </p:blipFill>
        <p:spPr>
          <a:xfrm>
            <a:off x="1922554" y="3200401"/>
            <a:ext cx="5222581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9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5DF0FE-BD2D-4D09-9054-FE22B3E41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36" r="16"/>
          <a:stretch/>
        </p:blipFill>
        <p:spPr>
          <a:xfrm>
            <a:off x="915278" y="182875"/>
            <a:ext cx="7313445" cy="3648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02B8F-8E40-4B03-9C89-B7542C74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34" b="81920"/>
          <a:stretch/>
        </p:blipFill>
        <p:spPr>
          <a:xfrm>
            <a:off x="1129688" y="4206240"/>
            <a:ext cx="6884624" cy="15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2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F9C69-F1A5-4ADF-BC87-09B673372B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40" r="-10" b="62880"/>
          <a:stretch/>
        </p:blipFill>
        <p:spPr>
          <a:xfrm>
            <a:off x="1154497" y="274320"/>
            <a:ext cx="6835007" cy="163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7E1668-11DF-49CF-B435-BB82A020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83" y="2377440"/>
            <a:ext cx="7315834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56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7F6C0-81BA-445C-A047-3F81FE22D9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840" r="-10" b="44400"/>
          <a:stretch/>
        </p:blipFill>
        <p:spPr>
          <a:xfrm>
            <a:off x="1154497" y="182880"/>
            <a:ext cx="6835007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9086F1-1E1F-4E4C-B9DA-11582E046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7920" r="-10" b="12480"/>
          <a:stretch/>
        </p:blipFill>
        <p:spPr>
          <a:xfrm>
            <a:off x="1048528" y="1645916"/>
            <a:ext cx="7046945" cy="178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7F6C0-81BA-445C-A047-3F81FE22D9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840" r="-10" b="44400"/>
          <a:stretch/>
        </p:blipFill>
        <p:spPr>
          <a:xfrm>
            <a:off x="1154497" y="182880"/>
            <a:ext cx="6835007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9086F1-1E1F-4E4C-B9DA-11582E046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7920" r="-10" b="12480"/>
          <a:stretch/>
        </p:blipFill>
        <p:spPr>
          <a:xfrm>
            <a:off x="1048528" y="1645916"/>
            <a:ext cx="7046945" cy="1787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34138E-56A6-4E47-94CF-4DE249BC57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6000" r="-10" b="2667"/>
          <a:stretch/>
        </p:blipFill>
        <p:spPr>
          <a:xfrm>
            <a:off x="1048528" y="3840480"/>
            <a:ext cx="7046945" cy="19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85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7FC84-82B4-4855-ACD7-D2A8F5C437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640" r="-10" b="76320"/>
          <a:stretch/>
        </p:blipFill>
        <p:spPr>
          <a:xfrm>
            <a:off x="1021929" y="0"/>
            <a:ext cx="7100143" cy="17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54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7FC84-82B4-4855-ACD7-D2A8F5C437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640" r="-10" b="76320"/>
          <a:stretch/>
        </p:blipFill>
        <p:spPr>
          <a:xfrm>
            <a:off x="1021929" y="0"/>
            <a:ext cx="7100143" cy="1749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4BC20-0ED2-4540-8CC6-41C1B7453F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0" r="-10" b="52800"/>
          <a:stretch/>
        </p:blipFill>
        <p:spPr>
          <a:xfrm>
            <a:off x="1154463" y="1828800"/>
            <a:ext cx="6835075" cy="1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04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7FC84-82B4-4855-ACD7-D2A8F5C437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640" r="-10" b="76320"/>
          <a:stretch/>
        </p:blipFill>
        <p:spPr>
          <a:xfrm>
            <a:off x="1021929" y="0"/>
            <a:ext cx="7100143" cy="1749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4BC20-0ED2-4540-8CC6-41C1B7453F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0" r="-10" b="52800"/>
          <a:stretch/>
        </p:blipFill>
        <p:spPr>
          <a:xfrm>
            <a:off x="1154463" y="1828800"/>
            <a:ext cx="6835075" cy="108948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91CE19F5-9B61-4727-A68A-E136F2EB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8" b="59130"/>
          <a:stretch/>
        </p:blipFill>
        <p:spPr bwMode="auto">
          <a:xfrm>
            <a:off x="206452" y="3108953"/>
            <a:ext cx="8731097" cy="284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BA7CFE4-65E8-4D38-8F50-411E50D02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70" r="-198"/>
          <a:stretch/>
        </p:blipFill>
        <p:spPr bwMode="auto">
          <a:xfrm>
            <a:off x="206452" y="6035040"/>
            <a:ext cx="8731097" cy="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861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35D16-27E2-426F-B9AA-1812995A2B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7840" r="-10" b="18640"/>
          <a:stretch/>
        </p:blipFill>
        <p:spPr>
          <a:xfrm>
            <a:off x="1154497" y="274320"/>
            <a:ext cx="6835007" cy="2079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AA73C0-0A76-4DA9-BBA7-A2BA1CE0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68" y="2584090"/>
            <a:ext cx="7315834" cy="36518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BAFA7-1303-4AA3-B890-772B75A36B85}"/>
              </a:ext>
            </a:extLst>
          </p:cNvPr>
          <p:cNvSpPr txBox="1"/>
          <p:nvPr/>
        </p:nvSpPr>
        <p:spPr>
          <a:xfrm>
            <a:off x="5416910" y="310896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72D99-4AE8-4FDE-B713-4B5937EE9924}"/>
              </a:ext>
            </a:extLst>
          </p:cNvPr>
          <p:cNvSpPr txBox="1"/>
          <p:nvPr/>
        </p:nvSpPr>
        <p:spPr>
          <a:xfrm>
            <a:off x="5416910" y="576072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C8144-B176-4820-BA9C-5555867F2902}"/>
              </a:ext>
            </a:extLst>
          </p:cNvPr>
          <p:cNvSpPr txBox="1"/>
          <p:nvPr/>
        </p:nvSpPr>
        <p:spPr>
          <a:xfrm>
            <a:off x="8229917" y="603504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05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CF6829-3252-4E57-92FF-E5FE428D4A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t="6379" r="314" b="3914"/>
          <a:stretch/>
        </p:blipFill>
        <p:spPr>
          <a:xfrm>
            <a:off x="1504840" y="2084820"/>
            <a:ext cx="6134321" cy="44135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AB0E18-FFAE-4D25-B17B-181FBB578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5" r="58421" b="72168"/>
          <a:stretch/>
        </p:blipFill>
        <p:spPr>
          <a:xfrm>
            <a:off x="2560320" y="0"/>
            <a:ext cx="3668928" cy="64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E7B2A-E16C-46A2-B97E-9CFA320DD7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2480" r="-10" b="5760"/>
          <a:stretch/>
        </p:blipFill>
        <p:spPr>
          <a:xfrm>
            <a:off x="1154497" y="731520"/>
            <a:ext cx="6835007" cy="1039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D085B-40E9-4949-8B8C-85854A876242}"/>
              </a:ext>
            </a:extLst>
          </p:cNvPr>
          <p:cNvSpPr txBox="1"/>
          <p:nvPr/>
        </p:nvSpPr>
        <p:spPr>
          <a:xfrm>
            <a:off x="5486400" y="5943600"/>
            <a:ext cx="107593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     x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B0311-8C10-4D8F-9F0B-303A5900849C}"/>
              </a:ext>
            </a:extLst>
          </p:cNvPr>
          <p:cNvSpPr txBox="1"/>
          <p:nvPr/>
        </p:nvSpPr>
        <p:spPr>
          <a:xfrm>
            <a:off x="2377440" y="5760720"/>
            <a:ext cx="34657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69D01-6955-489B-867B-35E291A1F79E}"/>
              </a:ext>
            </a:extLst>
          </p:cNvPr>
          <p:cNvSpPr txBox="1"/>
          <p:nvPr/>
        </p:nvSpPr>
        <p:spPr>
          <a:xfrm>
            <a:off x="5301695" y="621792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EB432-D5F4-493F-BBAB-10F5CA9C301E}"/>
              </a:ext>
            </a:extLst>
          </p:cNvPr>
          <p:cNvSpPr txBox="1"/>
          <p:nvPr/>
        </p:nvSpPr>
        <p:spPr>
          <a:xfrm>
            <a:off x="2958990" y="612648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5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9CA29-FA71-445C-9A7A-546140FD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" r="-10" b="75200"/>
          <a:stretch/>
        </p:blipFill>
        <p:spPr>
          <a:xfrm>
            <a:off x="1154463" y="640080"/>
            <a:ext cx="6835075" cy="193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298C1A-D0D8-4473-B669-6DE332905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160" r="716" b="59520"/>
          <a:stretch/>
        </p:blipFill>
        <p:spPr>
          <a:xfrm>
            <a:off x="1179238" y="3017514"/>
            <a:ext cx="6785525" cy="1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8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AB0E18-FFAE-4D25-B17B-181FBB57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5" r="58421" b="72168"/>
          <a:stretch/>
        </p:blipFill>
        <p:spPr>
          <a:xfrm>
            <a:off x="2560320" y="0"/>
            <a:ext cx="3668928" cy="64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E69D01-6955-489B-867B-35E291A1F79E}"/>
              </a:ext>
            </a:extLst>
          </p:cNvPr>
          <p:cNvSpPr txBox="1"/>
          <p:nvPr/>
        </p:nvSpPr>
        <p:spPr>
          <a:xfrm>
            <a:off x="5301695" y="621792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EB432-D5F4-493F-BBAB-10F5CA9C301E}"/>
              </a:ext>
            </a:extLst>
          </p:cNvPr>
          <p:cNvSpPr txBox="1"/>
          <p:nvPr/>
        </p:nvSpPr>
        <p:spPr>
          <a:xfrm>
            <a:off x="2958990" y="612648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DB9A7-60D2-4897-99BD-AF3D5AEFE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080" r="-10" b="52800"/>
          <a:stretch/>
        </p:blipFill>
        <p:spPr>
          <a:xfrm>
            <a:off x="1154497" y="822960"/>
            <a:ext cx="6835007" cy="25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68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AB0E18-FFAE-4D25-B17B-181FBB57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5" r="58421" b="72168"/>
          <a:stretch/>
        </p:blipFill>
        <p:spPr>
          <a:xfrm>
            <a:off x="2560320" y="0"/>
            <a:ext cx="3668928" cy="64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E69D01-6955-489B-867B-35E291A1F79E}"/>
              </a:ext>
            </a:extLst>
          </p:cNvPr>
          <p:cNvSpPr txBox="1"/>
          <p:nvPr/>
        </p:nvSpPr>
        <p:spPr>
          <a:xfrm>
            <a:off x="5301695" y="621792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EB432-D5F4-493F-BBAB-10F5CA9C301E}"/>
              </a:ext>
            </a:extLst>
          </p:cNvPr>
          <p:cNvSpPr txBox="1"/>
          <p:nvPr/>
        </p:nvSpPr>
        <p:spPr>
          <a:xfrm>
            <a:off x="2958990" y="612648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DB9A7-60D2-4897-99BD-AF3D5AEFE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080" r="-10" b="52800"/>
          <a:stretch/>
        </p:blipFill>
        <p:spPr>
          <a:xfrm>
            <a:off x="1154497" y="822960"/>
            <a:ext cx="6835007" cy="2575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5D1DF-89DD-4981-8452-DBFD401D52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8320" r="-10" b="33200"/>
          <a:stretch/>
        </p:blipFill>
        <p:spPr>
          <a:xfrm>
            <a:off x="1154497" y="3657600"/>
            <a:ext cx="6835007" cy="163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2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651C58F-8039-4CE2-8166-56838AFC9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3" r="-198" b="17718"/>
          <a:stretch/>
        </p:blipFill>
        <p:spPr bwMode="auto">
          <a:xfrm>
            <a:off x="206452" y="1280160"/>
            <a:ext cx="8731097" cy="283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1A0680-C739-4FFB-97C4-D59BD9B5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45" y="0"/>
            <a:ext cx="3670110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03067F-8C52-4619-9A4F-5C9BF2BCB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85" y="4206240"/>
            <a:ext cx="8730229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0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9B32D-196D-492B-9703-1D20C882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99" r="716" b="69041"/>
          <a:stretch/>
        </p:blipFill>
        <p:spPr>
          <a:xfrm>
            <a:off x="1179238" y="164568"/>
            <a:ext cx="6785525" cy="25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44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B9FD0-8DD7-41E9-A052-CD75297D3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0" r="73193" b="84720"/>
          <a:stretch/>
        </p:blipFill>
        <p:spPr>
          <a:xfrm>
            <a:off x="3566160" y="91440"/>
            <a:ext cx="1832095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EFF02-2FA5-44C4-AF84-488E89B0C8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52174" b="61259"/>
          <a:stretch/>
        </p:blipFill>
        <p:spPr>
          <a:xfrm>
            <a:off x="731520" y="1005840"/>
            <a:ext cx="3040573" cy="594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505950-C0B4-4342-B474-A40006583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91" t="5224"/>
          <a:stretch/>
        </p:blipFill>
        <p:spPr>
          <a:xfrm>
            <a:off x="4023361" y="914401"/>
            <a:ext cx="3553095" cy="22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8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B9FD0-8DD7-41E9-A052-CD75297D3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0" r="73193" b="84720"/>
          <a:stretch/>
        </p:blipFill>
        <p:spPr>
          <a:xfrm>
            <a:off x="3566160" y="91440"/>
            <a:ext cx="1832095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EFF02-2FA5-44C4-AF84-488E89B0C8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52174" b="61259"/>
          <a:stretch/>
        </p:blipFill>
        <p:spPr>
          <a:xfrm>
            <a:off x="731520" y="1005840"/>
            <a:ext cx="3040573" cy="594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08B51-6FF9-4388-AF85-FF4DE16943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840" r="60148" b="43840"/>
          <a:stretch/>
        </p:blipFill>
        <p:spPr>
          <a:xfrm>
            <a:off x="1097280" y="3566160"/>
            <a:ext cx="2533684" cy="1013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505950-C0B4-4342-B474-A40006583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91" t="5224"/>
          <a:stretch/>
        </p:blipFill>
        <p:spPr>
          <a:xfrm>
            <a:off x="4023361" y="914401"/>
            <a:ext cx="3553095" cy="2263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625C06-76E1-4DFB-899E-A97CEAEABC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850" t="52503" r="719"/>
          <a:stretch/>
        </p:blipFill>
        <p:spPr>
          <a:xfrm>
            <a:off x="4023360" y="3505286"/>
            <a:ext cx="3068612" cy="13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86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B9FD0-8DD7-41E9-A052-CD75297D3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0" r="73193" b="84720"/>
          <a:stretch/>
        </p:blipFill>
        <p:spPr>
          <a:xfrm>
            <a:off x="3566160" y="91440"/>
            <a:ext cx="1832095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EFF02-2FA5-44C4-AF84-488E89B0C8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52174" b="61259"/>
          <a:stretch/>
        </p:blipFill>
        <p:spPr>
          <a:xfrm>
            <a:off x="731520" y="1005840"/>
            <a:ext cx="3040573" cy="594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08B51-6FF9-4388-AF85-FF4DE16943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840" r="60148" b="43840"/>
          <a:stretch/>
        </p:blipFill>
        <p:spPr>
          <a:xfrm>
            <a:off x="1097280" y="3566160"/>
            <a:ext cx="2533684" cy="1013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C352E-73AA-4148-8ABD-EA1F41EEBC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59" r="56523" b="26421"/>
          <a:stretch/>
        </p:blipFill>
        <p:spPr>
          <a:xfrm>
            <a:off x="1097280" y="5212080"/>
            <a:ext cx="2764082" cy="1013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505950-C0B4-4342-B474-A40006583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91" t="5224"/>
          <a:stretch/>
        </p:blipFill>
        <p:spPr>
          <a:xfrm>
            <a:off x="4023361" y="914401"/>
            <a:ext cx="3553095" cy="2263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625C06-76E1-4DFB-899E-A97CEAEABC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850" t="52503" r="719"/>
          <a:stretch/>
        </p:blipFill>
        <p:spPr>
          <a:xfrm>
            <a:off x="4023360" y="3505286"/>
            <a:ext cx="3068612" cy="1389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8B2139-9E83-49FD-A4DC-196DD39A60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00" t="7164" r="12833" b="52503"/>
          <a:stretch/>
        </p:blipFill>
        <p:spPr>
          <a:xfrm>
            <a:off x="3840480" y="5303520"/>
            <a:ext cx="1806542" cy="118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8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FB42FF0-0179-4C1A-9273-88CAEEF16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2" y="1005840"/>
            <a:ext cx="8700356" cy="473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BECF79-9782-40D7-A58A-9F127D16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60" y="91440"/>
            <a:ext cx="183505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7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AF5D2-5D6F-4769-B95C-09600547C1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34" b="66240"/>
          <a:stretch/>
        </p:blipFill>
        <p:spPr>
          <a:xfrm>
            <a:off x="1129688" y="1188720"/>
            <a:ext cx="6884624" cy="2985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AC34B6-3D5F-4448-978D-42A6B0408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85" b="77389"/>
          <a:stretch/>
        </p:blipFill>
        <p:spPr>
          <a:xfrm>
            <a:off x="161411" y="365760"/>
            <a:ext cx="8821179" cy="7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79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4D50C-B9E7-4013-86E7-C957B2FACB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1440" b="50000"/>
          <a:stretch/>
        </p:blipFill>
        <p:spPr>
          <a:xfrm>
            <a:off x="1204012" y="0"/>
            <a:ext cx="6735976" cy="643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C1B8D-751D-4160-B1A4-15DA5BF6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932" y="640080"/>
            <a:ext cx="6318137" cy="6131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07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B65BF-1B08-4D87-A3C5-6825EA1B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60" r="-10" b="38240"/>
          <a:stretch/>
        </p:blipFill>
        <p:spPr>
          <a:xfrm>
            <a:off x="1154497" y="182880"/>
            <a:ext cx="6835007" cy="17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61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4D50C-B9E7-4013-86E7-C957B2FACB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1440" b="50000"/>
          <a:stretch/>
        </p:blipFill>
        <p:spPr>
          <a:xfrm>
            <a:off x="1204012" y="0"/>
            <a:ext cx="6735976" cy="64378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433E65F-030F-42D5-BFCE-7B34A539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134" y="640080"/>
            <a:ext cx="6331733" cy="61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525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A8CC-4154-4577-AC33-C50A2D86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8" r="6453"/>
          <a:stretch/>
        </p:blipFill>
        <p:spPr>
          <a:xfrm>
            <a:off x="1474438" y="0"/>
            <a:ext cx="6195124" cy="26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55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A8CC-4154-4577-AC33-C50A2D86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8" r="6453"/>
          <a:stretch/>
        </p:blipFill>
        <p:spPr>
          <a:xfrm>
            <a:off x="1474438" y="0"/>
            <a:ext cx="6195124" cy="2619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EB48D-F7C2-4900-868E-050F743E9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r="715" b="86401"/>
          <a:stretch/>
        </p:blipFill>
        <p:spPr>
          <a:xfrm>
            <a:off x="1284440" y="2651760"/>
            <a:ext cx="6575121" cy="9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7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A8CC-4154-4577-AC33-C50A2D86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8" r="6453"/>
          <a:stretch/>
        </p:blipFill>
        <p:spPr>
          <a:xfrm>
            <a:off x="1474438" y="0"/>
            <a:ext cx="6195124" cy="2619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EB48D-F7C2-4900-868E-050F743E9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r="715" b="86401"/>
          <a:stretch/>
        </p:blipFill>
        <p:spPr>
          <a:xfrm>
            <a:off x="1284440" y="2651760"/>
            <a:ext cx="6575121" cy="959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99BEC-9CC6-4D82-9D49-C510925C4B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960" r="716" b="61760"/>
          <a:stretch/>
        </p:blipFill>
        <p:spPr>
          <a:xfrm>
            <a:off x="1284440" y="3840480"/>
            <a:ext cx="6575121" cy="18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7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A8CC-4154-4577-AC33-C50A2D86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8" r="6453"/>
          <a:stretch/>
        </p:blipFill>
        <p:spPr>
          <a:xfrm>
            <a:off x="1474438" y="0"/>
            <a:ext cx="6195124" cy="2619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EB48D-F7C2-4900-868E-050F743E9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r="715" b="86401"/>
          <a:stretch/>
        </p:blipFill>
        <p:spPr>
          <a:xfrm>
            <a:off x="1284440" y="2651760"/>
            <a:ext cx="6575121" cy="959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99BEC-9CC6-4D82-9D49-C510925C4B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960" r="716" b="61760"/>
          <a:stretch/>
        </p:blipFill>
        <p:spPr>
          <a:xfrm>
            <a:off x="1284440" y="3840480"/>
            <a:ext cx="6575121" cy="182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32006-B0F8-4162-A150-BB241F1933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40480" r="-10" b="47339"/>
          <a:stretch/>
        </p:blipFill>
        <p:spPr>
          <a:xfrm>
            <a:off x="1284108" y="5760715"/>
            <a:ext cx="6575784" cy="104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4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B5E24-9CB1-4B10-8BA6-788CD7BCD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0" r="715" b="33200"/>
          <a:stretch/>
        </p:blipFill>
        <p:spPr>
          <a:xfrm>
            <a:off x="1179238" y="91440"/>
            <a:ext cx="6785525" cy="4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77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B5E24-9CB1-4B10-8BA6-788CD7BCD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0" r="715" b="33200"/>
          <a:stretch/>
        </p:blipFill>
        <p:spPr>
          <a:xfrm>
            <a:off x="1179238" y="91440"/>
            <a:ext cx="6785525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9F712-BC53-4BEB-A29F-B6CFAAE1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9600" r="-10" b="19200"/>
          <a:stretch/>
        </p:blipFill>
        <p:spPr>
          <a:xfrm>
            <a:off x="1154394" y="640080"/>
            <a:ext cx="6835212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58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B5E24-9CB1-4B10-8BA6-788CD7BCD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0" r="715" b="33200"/>
          <a:stretch/>
        </p:blipFill>
        <p:spPr>
          <a:xfrm>
            <a:off x="1179238" y="91440"/>
            <a:ext cx="6785525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9F712-BC53-4BEB-A29F-B6CFAAE1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9600" r="-10" b="19200"/>
          <a:stretch/>
        </p:blipFill>
        <p:spPr>
          <a:xfrm>
            <a:off x="1154394" y="640080"/>
            <a:ext cx="6835212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3A81D-50AE-4FC2-96E7-E55D7A1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0" r="715" b="5760"/>
          <a:stretch/>
        </p:blipFill>
        <p:spPr>
          <a:xfrm>
            <a:off x="1179238" y="1828800"/>
            <a:ext cx="6785525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48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B5E24-9CB1-4B10-8BA6-788CD7BCD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0" r="715" b="33200"/>
          <a:stretch/>
        </p:blipFill>
        <p:spPr>
          <a:xfrm>
            <a:off x="1179238" y="91440"/>
            <a:ext cx="6785525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9F712-BC53-4BEB-A29F-B6CFAAE1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9600" r="-10" b="19200"/>
          <a:stretch/>
        </p:blipFill>
        <p:spPr>
          <a:xfrm>
            <a:off x="1154394" y="640080"/>
            <a:ext cx="6835212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3A81D-50AE-4FC2-96E7-E55D7A1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0" r="715" b="5760"/>
          <a:stretch/>
        </p:blipFill>
        <p:spPr>
          <a:xfrm>
            <a:off x="1179238" y="1828800"/>
            <a:ext cx="6785525" cy="99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CFA46C-5EA9-4E28-9831-C6CD535C11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69" r="714" b="74872"/>
          <a:stretch/>
        </p:blipFill>
        <p:spPr>
          <a:xfrm>
            <a:off x="1154498" y="2926081"/>
            <a:ext cx="6785525" cy="2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79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B5E24-9CB1-4B10-8BA6-788CD7BCD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0" r="715" b="33200"/>
          <a:stretch/>
        </p:blipFill>
        <p:spPr>
          <a:xfrm>
            <a:off x="1179238" y="91440"/>
            <a:ext cx="6785525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9F712-BC53-4BEB-A29F-B6CFAAE1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9600" r="-10" b="19200"/>
          <a:stretch/>
        </p:blipFill>
        <p:spPr>
          <a:xfrm>
            <a:off x="1154394" y="640080"/>
            <a:ext cx="6835212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3A81D-50AE-4FC2-96E7-E55D7A1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0" r="715" b="5760"/>
          <a:stretch/>
        </p:blipFill>
        <p:spPr>
          <a:xfrm>
            <a:off x="1179238" y="1828800"/>
            <a:ext cx="6785525" cy="99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CFA46C-5EA9-4E28-9831-C6CD535C11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69" r="714" b="74872"/>
          <a:stretch/>
        </p:blipFill>
        <p:spPr>
          <a:xfrm>
            <a:off x="1154498" y="2926081"/>
            <a:ext cx="6785525" cy="2039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E3EB9D-7377-48D0-AFD2-4F8967D5D2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6667" r="-10" b="66240"/>
          <a:stretch/>
        </p:blipFill>
        <p:spPr>
          <a:xfrm>
            <a:off x="1154394" y="5029194"/>
            <a:ext cx="6835212" cy="62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8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B65BF-1B08-4D87-A3C5-6825EA1B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60" r="-10" b="38240"/>
          <a:stretch/>
        </p:blipFill>
        <p:spPr>
          <a:xfrm>
            <a:off x="1154497" y="182880"/>
            <a:ext cx="6835007" cy="1733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B1BA9-BDFE-4831-92C4-A1CAFAFC9B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2320" r="-10" b="25920"/>
          <a:stretch/>
        </p:blipFill>
        <p:spPr>
          <a:xfrm>
            <a:off x="1154394" y="2103120"/>
            <a:ext cx="6835212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73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B5E24-9CB1-4B10-8BA6-788CD7BCD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0" r="715" b="33200"/>
          <a:stretch/>
        </p:blipFill>
        <p:spPr>
          <a:xfrm>
            <a:off x="1179238" y="91440"/>
            <a:ext cx="6785525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9F712-BC53-4BEB-A29F-B6CFAAE1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9600" r="-10" b="19200"/>
          <a:stretch/>
        </p:blipFill>
        <p:spPr>
          <a:xfrm>
            <a:off x="1154394" y="640080"/>
            <a:ext cx="6835212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3A81D-50AE-4FC2-96E7-E55D7A1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0" r="715" b="5760"/>
          <a:stretch/>
        </p:blipFill>
        <p:spPr>
          <a:xfrm>
            <a:off x="1179238" y="1828800"/>
            <a:ext cx="6785525" cy="99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CFA46C-5EA9-4E28-9831-C6CD535C11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69" r="714" b="74872"/>
          <a:stretch/>
        </p:blipFill>
        <p:spPr>
          <a:xfrm>
            <a:off x="1154498" y="2926081"/>
            <a:ext cx="6785525" cy="2039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E3EB9D-7377-48D0-AFD2-4F8967D5D2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6667" r="-10" b="66240"/>
          <a:stretch/>
        </p:blipFill>
        <p:spPr>
          <a:xfrm>
            <a:off x="1154394" y="5029194"/>
            <a:ext cx="6835212" cy="627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A9116B-8CEC-4FA1-99C9-DFFE1B5204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0" r="-10" b="60640"/>
          <a:stretch/>
        </p:blipFill>
        <p:spPr>
          <a:xfrm>
            <a:off x="1154463" y="5760706"/>
            <a:ext cx="6835075" cy="4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71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B5E24-9CB1-4B10-8BA6-788CD7BCD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0" r="715" b="33200"/>
          <a:stretch/>
        </p:blipFill>
        <p:spPr>
          <a:xfrm>
            <a:off x="1179238" y="91440"/>
            <a:ext cx="6785525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9F712-BC53-4BEB-A29F-B6CFAAE1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9600" r="-10" b="19200"/>
          <a:stretch/>
        </p:blipFill>
        <p:spPr>
          <a:xfrm>
            <a:off x="1154394" y="640080"/>
            <a:ext cx="6835212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3A81D-50AE-4FC2-96E7-E55D7A1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0" r="715" b="5760"/>
          <a:stretch/>
        </p:blipFill>
        <p:spPr>
          <a:xfrm>
            <a:off x="1179238" y="1828800"/>
            <a:ext cx="6785525" cy="99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CFA46C-5EA9-4E28-9831-C6CD535C11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69" r="714" b="74872"/>
          <a:stretch/>
        </p:blipFill>
        <p:spPr>
          <a:xfrm>
            <a:off x="1154498" y="2926081"/>
            <a:ext cx="6785525" cy="2039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E3EB9D-7377-48D0-AFD2-4F8967D5D2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6667" r="-10" b="66240"/>
          <a:stretch/>
        </p:blipFill>
        <p:spPr>
          <a:xfrm>
            <a:off x="1154394" y="5029194"/>
            <a:ext cx="6835212" cy="627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A9116B-8CEC-4FA1-99C9-DFFE1B5204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0" r="-10" b="60640"/>
          <a:stretch/>
        </p:blipFill>
        <p:spPr>
          <a:xfrm>
            <a:off x="1154463" y="5760706"/>
            <a:ext cx="6835075" cy="44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1FA6C5-BE24-41A1-8BB3-771B307BB6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0" r="715" b="53920"/>
          <a:stretch/>
        </p:blipFill>
        <p:spPr>
          <a:xfrm>
            <a:off x="1179238" y="6309360"/>
            <a:ext cx="6785525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B6A77-998A-4756-8E8A-0790B88E65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33200"/>
          <a:stretch/>
        </p:blipFill>
        <p:spPr>
          <a:xfrm>
            <a:off x="1154497" y="182880"/>
            <a:ext cx="6835007" cy="1485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74F0D-7E2E-4D9E-9613-80C86FC01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202" r="1115" b="12480"/>
          <a:stretch/>
        </p:blipFill>
        <p:spPr>
          <a:xfrm>
            <a:off x="1154497" y="1645920"/>
            <a:ext cx="6758111" cy="14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384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B6A77-998A-4756-8E8A-0790B88E65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33200"/>
          <a:stretch/>
        </p:blipFill>
        <p:spPr>
          <a:xfrm>
            <a:off x="1154497" y="182880"/>
            <a:ext cx="6835007" cy="1485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74F0D-7E2E-4D9E-9613-80C86FC01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202" r="1115" b="12480"/>
          <a:stretch/>
        </p:blipFill>
        <p:spPr>
          <a:xfrm>
            <a:off x="1154497" y="1645920"/>
            <a:ext cx="6758111" cy="144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F767E-6CEA-4FF2-B3E9-3EDCE391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82" y="3200400"/>
            <a:ext cx="6785436" cy="2042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62B8F5-4A3A-4286-AC04-9985903A26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r="-10" b="79681"/>
          <a:stretch/>
        </p:blipFill>
        <p:spPr>
          <a:xfrm>
            <a:off x="1154463" y="5486400"/>
            <a:ext cx="6835075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58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9BE23-BF1D-4B5C-9EF4-83F92D9777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715" b="66240"/>
          <a:stretch/>
        </p:blipFill>
        <p:spPr>
          <a:xfrm>
            <a:off x="1179238" y="91440"/>
            <a:ext cx="6785525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99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9BE23-BF1D-4B5C-9EF4-83F92D9777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715" b="66240"/>
          <a:stretch/>
        </p:blipFill>
        <p:spPr>
          <a:xfrm>
            <a:off x="1179238" y="91440"/>
            <a:ext cx="6785525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76B8C-4B76-4517-8884-2AF25417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33" y="1188720"/>
            <a:ext cx="6791533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9BE23-BF1D-4B5C-9EF4-83F92D9777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715" b="66240"/>
          <a:stretch/>
        </p:blipFill>
        <p:spPr>
          <a:xfrm>
            <a:off x="1179238" y="91440"/>
            <a:ext cx="6785525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76B8C-4B76-4517-8884-2AF25417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33" y="1188720"/>
            <a:ext cx="6791533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42913-2F6E-44A0-880D-D71E2B6D8E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35440" r="-10" b="57840"/>
          <a:stretch/>
        </p:blipFill>
        <p:spPr>
          <a:xfrm>
            <a:off x="1575119" y="3383280"/>
            <a:ext cx="5993762" cy="5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12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9BE23-BF1D-4B5C-9EF4-83F92D9777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715" b="66240"/>
          <a:stretch/>
        </p:blipFill>
        <p:spPr>
          <a:xfrm>
            <a:off x="1179238" y="91440"/>
            <a:ext cx="6785525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76B8C-4B76-4517-8884-2AF25417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33" y="1188720"/>
            <a:ext cx="6791533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42913-2F6E-44A0-880D-D71E2B6D8E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35440" r="-10" b="57840"/>
          <a:stretch/>
        </p:blipFill>
        <p:spPr>
          <a:xfrm>
            <a:off x="1575119" y="3383280"/>
            <a:ext cx="5993762" cy="594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E36C6-2118-4025-9312-9E7BB85CD2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1600" r="-10" b="50667"/>
          <a:stretch/>
        </p:blipFill>
        <p:spPr>
          <a:xfrm>
            <a:off x="731520" y="4023360"/>
            <a:ext cx="6835212" cy="6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01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295F7-1AB9-416B-91D6-A96E5451AA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" t="50000" r="-10" b="38315"/>
          <a:stretch/>
        </p:blipFill>
        <p:spPr>
          <a:xfrm>
            <a:off x="1269170" y="91441"/>
            <a:ext cx="6720368" cy="1033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B009BA-4113-437A-ADBB-1440A777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60" r="715" b="28160"/>
          <a:stretch/>
        </p:blipFill>
        <p:spPr>
          <a:xfrm>
            <a:off x="1179238" y="1280148"/>
            <a:ext cx="6785525" cy="3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84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295F7-1AB9-416B-91D6-A96E5451AA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" t="50000" r="352" b="38281"/>
          <a:stretch/>
        </p:blipFill>
        <p:spPr>
          <a:xfrm>
            <a:off x="1269170" y="91441"/>
            <a:ext cx="6695593" cy="1036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0EA7B-D9A1-48D0-9CD9-459632EFE9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80" r="-10" b="4168"/>
          <a:stretch/>
        </p:blipFill>
        <p:spPr>
          <a:xfrm>
            <a:off x="1154463" y="1828800"/>
            <a:ext cx="6835075" cy="217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B009BA-4113-437A-ADBB-1440A777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60" r="715" b="28160"/>
          <a:stretch/>
        </p:blipFill>
        <p:spPr>
          <a:xfrm>
            <a:off x="1179238" y="1280148"/>
            <a:ext cx="6785525" cy="3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1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B65BF-1B08-4D87-A3C5-6825EA1B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60" r="-10" b="38240"/>
          <a:stretch/>
        </p:blipFill>
        <p:spPr>
          <a:xfrm>
            <a:off x="1154497" y="182880"/>
            <a:ext cx="6835007" cy="1733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B1BA9-BDFE-4831-92C4-A1CAFAFC9B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2320" r="-10" b="25920"/>
          <a:stretch/>
        </p:blipFill>
        <p:spPr>
          <a:xfrm>
            <a:off x="1154394" y="2103120"/>
            <a:ext cx="6835212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38CC78-9E27-4B42-B49E-95A36E1A34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5760" r="-10" b="9076"/>
          <a:stretch/>
        </p:blipFill>
        <p:spPr>
          <a:xfrm>
            <a:off x="1154497" y="3383280"/>
            <a:ext cx="6835007" cy="13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7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295F7-1AB9-416B-91D6-A96E5451AA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" t="50000" r="-10" b="38315"/>
          <a:stretch/>
        </p:blipFill>
        <p:spPr>
          <a:xfrm>
            <a:off x="1269170" y="91441"/>
            <a:ext cx="6720368" cy="1033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0EA7B-D9A1-48D0-9CD9-459632EFE9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80" r="-10" b="4168"/>
          <a:stretch/>
        </p:blipFill>
        <p:spPr>
          <a:xfrm>
            <a:off x="1154463" y="1828800"/>
            <a:ext cx="6835075" cy="2171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AB4D0-1066-4112-8427-AA676EE4B0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4" b="70667"/>
          <a:stretch/>
        </p:blipFill>
        <p:spPr>
          <a:xfrm>
            <a:off x="914400" y="4114800"/>
            <a:ext cx="6389200" cy="2593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B009BA-4113-437A-ADBB-1440A7772F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60" r="715" b="28160"/>
          <a:stretch/>
        </p:blipFill>
        <p:spPr>
          <a:xfrm>
            <a:off x="1179238" y="1280148"/>
            <a:ext cx="6785525" cy="3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88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A94EB-AE1F-41AF-B935-5BF32A327B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520" r="-8" b="45773"/>
          <a:stretch/>
        </p:blipFill>
        <p:spPr>
          <a:xfrm>
            <a:off x="1154463" y="0"/>
            <a:ext cx="6835007" cy="2008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C229F-2CF6-4248-80A1-11671A5313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576" r="-7" b="34320"/>
          <a:stretch/>
        </p:blipFill>
        <p:spPr>
          <a:xfrm>
            <a:off x="1280160" y="2103120"/>
            <a:ext cx="6835007" cy="8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14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A94EB-AE1F-41AF-B935-5BF32A327B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520" r="-8" b="45773"/>
          <a:stretch/>
        </p:blipFill>
        <p:spPr>
          <a:xfrm>
            <a:off x="1154463" y="0"/>
            <a:ext cx="6835007" cy="200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9CC079-D01E-4949-A77E-619F945E9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68480" r="-1850" b="15038"/>
          <a:stretch/>
        </p:blipFill>
        <p:spPr>
          <a:xfrm>
            <a:off x="1154497" y="3200401"/>
            <a:ext cx="6960670" cy="1457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C229F-2CF6-4248-80A1-11671A5313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576" r="-7" b="34320"/>
          <a:stretch/>
        </p:blipFill>
        <p:spPr>
          <a:xfrm>
            <a:off x="1280160" y="2103120"/>
            <a:ext cx="6835007" cy="893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49A76-8436-4BB2-869D-23F961BC8B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0" r="1439" b="2400"/>
          <a:stretch/>
        </p:blipFill>
        <p:spPr>
          <a:xfrm>
            <a:off x="1097280" y="4663440"/>
            <a:ext cx="6736045" cy="9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5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A94EB-AE1F-41AF-B935-5BF32A327B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520" r="-8" b="45773"/>
          <a:stretch/>
        </p:blipFill>
        <p:spPr>
          <a:xfrm>
            <a:off x="1154463" y="0"/>
            <a:ext cx="6835007" cy="200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9CC079-D01E-4949-A77E-619F945E9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68480" r="-1850" b="15038"/>
          <a:stretch/>
        </p:blipFill>
        <p:spPr>
          <a:xfrm>
            <a:off x="1154497" y="3200401"/>
            <a:ext cx="6960670" cy="1457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C229F-2CF6-4248-80A1-11671A5313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576" r="-7" b="34320"/>
          <a:stretch/>
        </p:blipFill>
        <p:spPr>
          <a:xfrm>
            <a:off x="1280160" y="2103120"/>
            <a:ext cx="6835007" cy="893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49A76-8436-4BB2-869D-23F961BC8B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0" r="1439" b="2400"/>
          <a:stretch/>
        </p:blipFill>
        <p:spPr>
          <a:xfrm>
            <a:off x="1097280" y="4663440"/>
            <a:ext cx="6736045" cy="940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75A3-D6C0-40B0-BBF1-0BFD66AB82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86960"/>
          <a:stretch/>
        </p:blipFill>
        <p:spPr>
          <a:xfrm>
            <a:off x="1154497" y="5669280"/>
            <a:ext cx="6835007" cy="11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31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95119-60AA-4ACC-B29E-5D09DF063A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160" r="-10" b="57840"/>
          <a:stretch/>
        </p:blipFill>
        <p:spPr>
          <a:xfrm>
            <a:off x="1154497" y="1005840"/>
            <a:ext cx="6835007" cy="2476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AF6566-D6BD-4542-A3D0-3EABBA5C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720" r="-10" b="50000"/>
          <a:stretch/>
        </p:blipFill>
        <p:spPr>
          <a:xfrm>
            <a:off x="1154497" y="3749040"/>
            <a:ext cx="6835007" cy="643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5B7F67-C82F-4AAF-9E3B-E88D38D91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116" b="72647"/>
          <a:stretch/>
        </p:blipFill>
        <p:spPr>
          <a:xfrm>
            <a:off x="3276293" y="274320"/>
            <a:ext cx="259141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90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31876-11ED-4E67-B83B-71A3CFF7B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32640"/>
          <a:stretch/>
        </p:blipFill>
        <p:spPr>
          <a:xfrm>
            <a:off x="1154497" y="182880"/>
            <a:ext cx="6835007" cy="1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41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31876-11ED-4E67-B83B-71A3CFF7B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32640"/>
          <a:stretch/>
        </p:blipFill>
        <p:spPr>
          <a:xfrm>
            <a:off x="1154497" y="182880"/>
            <a:ext cx="6835007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C8E6B-AA94-4CE5-BB98-3D5C8F3FD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40" r="-10" b="25054"/>
          <a:stretch/>
        </p:blipFill>
        <p:spPr>
          <a:xfrm>
            <a:off x="1154497" y="1737361"/>
            <a:ext cx="6835007" cy="7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56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31876-11ED-4E67-B83B-71A3CFF7B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32640"/>
          <a:stretch/>
        </p:blipFill>
        <p:spPr>
          <a:xfrm>
            <a:off x="1154497" y="182880"/>
            <a:ext cx="6835007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C8E6B-AA94-4CE5-BB98-3D5C8F3F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40" r="-10" b="23680"/>
          <a:stretch/>
        </p:blipFill>
        <p:spPr>
          <a:xfrm>
            <a:off x="1154497" y="1737360"/>
            <a:ext cx="6835007" cy="891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4B02D-7CBA-43AA-991B-7249D2A763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5200" r="-10" b="19200"/>
          <a:stretch/>
        </p:blipFill>
        <p:spPr>
          <a:xfrm>
            <a:off x="1154394" y="2560320"/>
            <a:ext cx="6835212" cy="4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51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31876-11ED-4E67-B83B-71A3CFF7B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32640"/>
          <a:stretch/>
        </p:blipFill>
        <p:spPr>
          <a:xfrm>
            <a:off x="1154497" y="182880"/>
            <a:ext cx="6835007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C8E6B-AA94-4CE5-BB98-3D5C8F3F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40" r="-10" b="23680"/>
          <a:stretch/>
        </p:blipFill>
        <p:spPr>
          <a:xfrm>
            <a:off x="1154497" y="1737360"/>
            <a:ext cx="6835007" cy="891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4B02D-7CBA-43AA-991B-7249D2A763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5200" r="-10" b="19200"/>
          <a:stretch/>
        </p:blipFill>
        <p:spPr>
          <a:xfrm>
            <a:off x="1154394" y="2560320"/>
            <a:ext cx="6835212" cy="495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486CC-199C-45F2-9C6B-4A2CAD62A9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00" r="-10" b="11979"/>
          <a:stretch/>
        </p:blipFill>
        <p:spPr>
          <a:xfrm>
            <a:off x="1154463" y="3200400"/>
            <a:ext cx="6835075" cy="6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2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31876-11ED-4E67-B83B-71A3CFF7B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32640"/>
          <a:stretch/>
        </p:blipFill>
        <p:spPr>
          <a:xfrm>
            <a:off x="1154497" y="182880"/>
            <a:ext cx="6835007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C8E6B-AA94-4CE5-BB98-3D5C8F3FD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40" r="-10" b="23680"/>
          <a:stretch/>
        </p:blipFill>
        <p:spPr>
          <a:xfrm>
            <a:off x="1154497" y="1737360"/>
            <a:ext cx="6835007" cy="891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4B02D-7CBA-43AA-991B-7249D2A763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5200" r="-10" b="19200"/>
          <a:stretch/>
        </p:blipFill>
        <p:spPr>
          <a:xfrm>
            <a:off x="1154394" y="2560320"/>
            <a:ext cx="6835212" cy="495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486CC-199C-45F2-9C6B-4A2CAD62A9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00" r="-10" b="11979"/>
          <a:stretch/>
        </p:blipFill>
        <p:spPr>
          <a:xfrm>
            <a:off x="1154463" y="3200400"/>
            <a:ext cx="6835075" cy="63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16BA1-CB96-4624-B261-ACB493EAEC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6960" r="715" b="7440"/>
          <a:stretch/>
        </p:blipFill>
        <p:spPr>
          <a:xfrm>
            <a:off x="1005840" y="3840480"/>
            <a:ext cx="6785594" cy="4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B65BF-1B08-4D87-A3C5-6825EA1B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60" r="-10" b="38240"/>
          <a:stretch/>
        </p:blipFill>
        <p:spPr>
          <a:xfrm>
            <a:off x="1154497" y="182880"/>
            <a:ext cx="6835007" cy="1733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B1BA9-BDFE-4831-92C4-A1CAFAFC9B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2320" r="-10" b="25920"/>
          <a:stretch/>
        </p:blipFill>
        <p:spPr>
          <a:xfrm>
            <a:off x="1154394" y="2103120"/>
            <a:ext cx="6835212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38CC78-9E27-4B42-B49E-95A36E1A34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5760" r="-10" b="9076"/>
          <a:stretch/>
        </p:blipFill>
        <p:spPr>
          <a:xfrm>
            <a:off x="1154497" y="3383280"/>
            <a:ext cx="6835007" cy="1340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0F130-986A-4F4C-B382-8369339756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6" r="-1459" b="47760"/>
          <a:stretch/>
        </p:blipFill>
        <p:spPr>
          <a:xfrm>
            <a:off x="1104948" y="4846320"/>
            <a:ext cx="6934105" cy="19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401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D8957-05CE-41E3-9475-A4A80C45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632" r="-581" b="81920"/>
          <a:stretch/>
        </p:blipFill>
        <p:spPr>
          <a:xfrm>
            <a:off x="1134998" y="274320"/>
            <a:ext cx="6874004" cy="11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94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D8957-05CE-41E3-9475-A4A80C45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632" r="-581" b="81920"/>
          <a:stretch/>
        </p:blipFill>
        <p:spPr>
          <a:xfrm>
            <a:off x="1134998" y="274320"/>
            <a:ext cx="6874004" cy="1189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F1C41-DB78-471B-AB94-6B13894AA5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520" r="-10" b="75200"/>
          <a:stretch/>
        </p:blipFill>
        <p:spPr>
          <a:xfrm>
            <a:off x="1154497" y="1645911"/>
            <a:ext cx="6835007" cy="6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439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D8957-05CE-41E3-9475-A4A80C45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632" r="-581" b="81920"/>
          <a:stretch/>
        </p:blipFill>
        <p:spPr>
          <a:xfrm>
            <a:off x="1134998" y="274320"/>
            <a:ext cx="6874004" cy="1189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F1C41-DB78-471B-AB94-6B13894AA5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520" r="-10" b="75200"/>
          <a:stretch/>
        </p:blipFill>
        <p:spPr>
          <a:xfrm>
            <a:off x="1154497" y="1645911"/>
            <a:ext cx="6835007" cy="643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3A764-2DC3-4F49-90EF-FDCD72533E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0" r="715" b="68480"/>
          <a:stretch/>
        </p:blipFill>
        <p:spPr>
          <a:xfrm>
            <a:off x="1179238" y="2377440"/>
            <a:ext cx="6785525" cy="6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661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D8957-05CE-41E3-9475-A4A80C45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632" r="-581" b="81920"/>
          <a:stretch/>
        </p:blipFill>
        <p:spPr>
          <a:xfrm>
            <a:off x="1134998" y="274320"/>
            <a:ext cx="6874004" cy="1189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F1C41-DB78-471B-AB94-6B13894AA5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520" r="-10" b="75200"/>
          <a:stretch/>
        </p:blipFill>
        <p:spPr>
          <a:xfrm>
            <a:off x="1154497" y="1645911"/>
            <a:ext cx="6835007" cy="643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3A764-2DC3-4F49-90EF-FDCD72533E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0" r="715" b="68480"/>
          <a:stretch/>
        </p:blipFill>
        <p:spPr>
          <a:xfrm>
            <a:off x="1179238" y="2377440"/>
            <a:ext cx="6785525" cy="66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9559EF-7F7B-4106-8EDB-588A33855A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387" r="-1460" b="59521"/>
          <a:stretch/>
        </p:blipFill>
        <p:spPr>
          <a:xfrm>
            <a:off x="1188720" y="3383276"/>
            <a:ext cx="6934241" cy="6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040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D8957-05CE-41E3-9475-A4A80C45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632" r="-581" b="81920"/>
          <a:stretch/>
        </p:blipFill>
        <p:spPr>
          <a:xfrm>
            <a:off x="1134998" y="274320"/>
            <a:ext cx="6874004" cy="1189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F1C41-DB78-471B-AB94-6B13894AA5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520" r="-10" b="75200"/>
          <a:stretch/>
        </p:blipFill>
        <p:spPr>
          <a:xfrm>
            <a:off x="1154497" y="1645911"/>
            <a:ext cx="6835007" cy="643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3A764-2DC3-4F49-90EF-FDCD72533E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0" r="715" b="68480"/>
          <a:stretch/>
        </p:blipFill>
        <p:spPr>
          <a:xfrm>
            <a:off x="1179238" y="2377440"/>
            <a:ext cx="6785525" cy="66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9559EF-7F7B-4106-8EDB-588A33855A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387" r="-1460" b="59521"/>
          <a:stretch/>
        </p:blipFill>
        <p:spPr>
          <a:xfrm>
            <a:off x="1188720" y="3383276"/>
            <a:ext cx="6934241" cy="627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EFBB85-343A-4FD4-B26F-3F31FCC56E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0" r="-10" b="52800"/>
          <a:stretch/>
        </p:blipFill>
        <p:spPr>
          <a:xfrm>
            <a:off x="1097280" y="4206229"/>
            <a:ext cx="6835075" cy="5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3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On-screen Show (4:3)</PresentationFormat>
  <Paragraphs>5</Paragraphs>
  <Slides>94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2020-03-25T05:28:07Z</dcterms:modified>
</cp:coreProperties>
</file>